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5"/>
    <p:restoredTop sz="94720"/>
  </p:normalViewPr>
  <p:slideViewPr>
    <p:cSldViewPr snapToGrid="0">
      <p:cViewPr>
        <p:scale>
          <a:sx n="197" d="100"/>
          <a:sy n="197" d="100"/>
        </p:scale>
        <p:origin x="40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F5826-BA9B-3B86-D65A-9A50EBC9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8C7D2-813F-7F12-3F8D-AA270D250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27924-D60A-2559-300F-4DB7CB4D6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A614C-0BAB-AFFA-D7A6-AD1E56036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ED042-0FB5-D6FC-2675-90688121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5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AB1EA-2418-06E8-9C06-372EB19C7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AE315-A6EB-B12F-880E-0C3CBA7F3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4FA9F-4B5C-7282-5B83-70AF2258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B6F8E-5A50-E41D-606D-6A80BD526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55DD5-BE64-2CE4-6E79-62B90902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88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AFDABA-2F73-84A4-C6A3-B9A5C1A918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4E2D3C-E2D5-F6C4-E47F-13DE446CC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1A738-192C-5F38-4677-212959D8C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DB9A9-4ACF-7153-DBAF-AC03E2E1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1ACD0-D339-3663-640A-4421D224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27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713B-569F-67D2-630E-01EB7CCF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0988-60BC-371C-6681-D4A307A31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2AC20-75E5-6677-D29B-92A72D31F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0DA97-9F47-181E-DA77-7E5B8742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EF57E-2351-EB90-60EE-7352B599B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75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6804B-D645-CE61-30A7-D207ABD4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EA508-D647-B810-E051-B771DE0CD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B501D-AF14-63F8-7395-D38ADDB97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59D3-5290-252B-9E3A-A465B8227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F3DF7-9E62-7A28-BA08-14CF04A5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5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59B29-7BD3-2112-9E9D-B0CA97B1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6A9D-E939-4A29-CEE2-4710FD715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80E49-A44A-A8A9-46B8-EE2841BDF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AD92B-C09D-4B70-C2AC-6B8F1CDC1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5084C-7FE2-E1D2-ABC0-C972B7B90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A8A2F-7C40-A719-E88E-EE540021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01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3493-8BD8-F088-AE59-639A6900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F790C-F6B4-EF96-7BC0-C5191A3C0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0E042-7513-A170-97C3-33E4781A9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4670B-BB63-EE44-50AC-81C44F7E8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FA9F33-C7B2-FF6A-88EF-F85E3E8B6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F8350-6FEF-7964-EEE7-385002D2F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3B3B1-F65E-F98B-FDE2-AD9CD3DBE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9310C6-E551-489B-88F8-AFC82E182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81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B7E8-769D-2E65-BFF0-0BBE1569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58B3F8-6ECD-CDEC-DCA6-429B261A2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6AFDE-A304-52AE-8040-3A2CD4760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0E5CC-D01F-E7E1-84E3-32681C639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42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8A7B7E-6361-8E12-4DDD-8FC322BC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F3CA8-8DDE-21C0-C342-E5852127F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296821-5968-56B9-C9A4-C7FF82E1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4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6630-EB57-891D-AA39-EC877CD12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08265-E15F-54B5-9041-0F5B6FD9B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32A10-342C-21B9-F478-6FCB64912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428DC-219B-506B-3DFF-CC6D3C18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C277E-DFF1-368E-5965-669E0C49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0CF4B-FCE5-7174-1AB6-8D4042D5F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3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0AD4-DD49-28DF-1100-D5B8B5FAE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FB29CA-E4A5-3443-420C-E9B2A6B009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86B05-91C2-2D53-1CF0-9EFA83399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D01F1-E6D9-1E95-B5F1-F458EF83C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9B746-49A9-9688-A417-A8C2E799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18EA46-0C3B-74D0-D12B-6326FAC93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71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7B3776-7738-43CC-24E0-EEF660E27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4E737-80A7-2148-C96D-9F33419AE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D449A-B2C1-3DB7-0802-1DCBD70A1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285C6-BC29-564C-8528-2B9FE7FEB0CF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74699-116F-DE97-DAD9-B3ED6CC26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A1312-0730-69BE-5D5B-EA5C801FE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47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tx1">
                <a:alpha val="90000"/>
              </a:schemeClr>
            </a:gs>
            <a:gs pos="40000">
              <a:srgbClr val="00B050">
                <a:alpha val="90000"/>
              </a:srgbClr>
            </a:gs>
            <a:gs pos="100000">
              <a:schemeClr val="tx1">
                <a:alpha val="90000"/>
              </a:schemeClr>
            </a:gs>
            <a:gs pos="63000">
              <a:srgbClr val="00B050">
                <a:alpha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of trees&#10;&#10;Description automatically generated with low confidence">
            <a:extLst>
              <a:ext uri="{FF2B5EF4-FFF2-40B4-BE49-F238E27FC236}">
                <a16:creationId xmlns:a16="http://schemas.microsoft.com/office/drawing/2014/main" id="{C8A5DD5E-3B07-BEBB-8E52-301A8E2A6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-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490"/>
            <a:ext cx="12192000" cy="6853020"/>
          </a:xfrm>
          <a:prstGeom prst="rect">
            <a:avLst/>
          </a:prstGeom>
        </p:spPr>
      </p:pic>
      <p:sp>
        <p:nvSpPr>
          <p:cNvPr id="15" name="Freeform 14">
            <a:extLst>
              <a:ext uri="{FF2B5EF4-FFF2-40B4-BE49-F238E27FC236}">
                <a16:creationId xmlns:a16="http://schemas.microsoft.com/office/drawing/2014/main" id="{4C0DAD71-27BA-4580-4591-BAADB0687E8E}"/>
              </a:ext>
            </a:extLst>
          </p:cNvPr>
          <p:cNvSpPr/>
          <p:nvPr/>
        </p:nvSpPr>
        <p:spPr>
          <a:xfrm>
            <a:off x="66306" y="80160"/>
            <a:ext cx="12059391" cy="6697682"/>
          </a:xfrm>
          <a:custGeom>
            <a:avLst/>
            <a:gdLst>
              <a:gd name="connsiteX0" fmla="*/ 0 w 12059391"/>
              <a:gd name="connsiteY0" fmla="*/ 4644240 h 6697682"/>
              <a:gd name="connsiteX1" fmla="*/ 3720176 w 12059391"/>
              <a:gd name="connsiteY1" fmla="*/ 4644240 h 6697682"/>
              <a:gd name="connsiteX2" fmla="*/ 3720176 w 12059391"/>
              <a:gd name="connsiteY2" fmla="*/ 6697682 h 6697682"/>
              <a:gd name="connsiteX3" fmla="*/ 3802976 w 12059391"/>
              <a:gd name="connsiteY3" fmla="*/ 6697682 h 6697682"/>
              <a:gd name="connsiteX4" fmla="*/ 3802976 w 12059391"/>
              <a:gd name="connsiteY4" fmla="*/ 4644240 h 6697682"/>
              <a:gd name="connsiteX5" fmla="*/ 3804660 w 12059391"/>
              <a:gd name="connsiteY5" fmla="*/ 4644240 h 6697682"/>
              <a:gd name="connsiteX6" fmla="*/ 8330369 w 12059391"/>
              <a:gd name="connsiteY6" fmla="*/ 4644240 h 6697682"/>
              <a:gd name="connsiteX7" fmla="*/ 8330369 w 12059391"/>
              <a:gd name="connsiteY7" fmla="*/ 6697682 h 6697682"/>
              <a:gd name="connsiteX8" fmla="*/ 8413169 w 12059391"/>
              <a:gd name="connsiteY8" fmla="*/ 6697682 h 6697682"/>
              <a:gd name="connsiteX9" fmla="*/ 8413169 w 12059391"/>
              <a:gd name="connsiteY9" fmla="*/ 4654924 h 6697682"/>
              <a:gd name="connsiteX10" fmla="*/ 8413169 w 12059391"/>
              <a:gd name="connsiteY10" fmla="*/ 4644240 h 6697682"/>
              <a:gd name="connsiteX11" fmla="*/ 12059391 w 12059391"/>
              <a:gd name="connsiteY11" fmla="*/ 4644240 h 6697682"/>
              <a:gd name="connsiteX12" fmla="*/ 12059391 w 12059391"/>
              <a:gd name="connsiteY12" fmla="*/ 6697682 h 6697682"/>
              <a:gd name="connsiteX13" fmla="*/ 0 w 12059391"/>
              <a:gd name="connsiteY13" fmla="*/ 6697682 h 6697682"/>
              <a:gd name="connsiteX14" fmla="*/ 8413169 w 12059391"/>
              <a:gd name="connsiteY14" fmla="*/ 1697973 h 6697682"/>
              <a:gd name="connsiteX15" fmla="*/ 9809533 w 12059391"/>
              <a:gd name="connsiteY15" fmla="*/ 1697973 h 6697682"/>
              <a:gd name="connsiteX16" fmla="*/ 9809533 w 12059391"/>
              <a:gd name="connsiteY16" fmla="*/ 1697973 h 6697682"/>
              <a:gd name="connsiteX17" fmla="*/ 9892333 w 12059391"/>
              <a:gd name="connsiteY17" fmla="*/ 1697973 h 6697682"/>
              <a:gd name="connsiteX18" fmla="*/ 9892333 w 12059391"/>
              <a:gd name="connsiteY18" fmla="*/ 1697973 h 6697682"/>
              <a:gd name="connsiteX19" fmla="*/ 12059391 w 12059391"/>
              <a:gd name="connsiteY19" fmla="*/ 1697973 h 6697682"/>
              <a:gd name="connsiteX20" fmla="*/ 12059391 w 12059391"/>
              <a:gd name="connsiteY20" fmla="*/ 4561440 h 6697682"/>
              <a:gd name="connsiteX21" fmla="*/ 8413169 w 12059391"/>
              <a:gd name="connsiteY21" fmla="*/ 4561440 h 6697682"/>
              <a:gd name="connsiteX22" fmla="*/ 3804660 w 12059391"/>
              <a:gd name="connsiteY22" fmla="*/ 1697973 h 6697682"/>
              <a:gd name="connsiteX23" fmla="*/ 8334745 w 12059391"/>
              <a:gd name="connsiteY23" fmla="*/ 1697973 h 6697682"/>
              <a:gd name="connsiteX24" fmla="*/ 8334745 w 12059391"/>
              <a:gd name="connsiteY24" fmla="*/ 4561440 h 6697682"/>
              <a:gd name="connsiteX25" fmla="*/ 3804660 w 12059391"/>
              <a:gd name="connsiteY25" fmla="*/ 4561440 h 6697682"/>
              <a:gd name="connsiteX26" fmla="*/ 0 w 12059391"/>
              <a:gd name="connsiteY26" fmla="*/ 1697973 h 6697682"/>
              <a:gd name="connsiteX27" fmla="*/ 3726236 w 12059391"/>
              <a:gd name="connsiteY27" fmla="*/ 1697973 h 6697682"/>
              <a:gd name="connsiteX28" fmla="*/ 3726236 w 12059391"/>
              <a:gd name="connsiteY28" fmla="*/ 4561440 h 6697682"/>
              <a:gd name="connsiteX29" fmla="*/ 0 w 12059391"/>
              <a:gd name="connsiteY29" fmla="*/ 4561440 h 6697682"/>
              <a:gd name="connsiteX30" fmla="*/ 9892333 w 12059391"/>
              <a:gd name="connsiteY30" fmla="*/ 520801 h 6697682"/>
              <a:gd name="connsiteX31" fmla="*/ 12059391 w 12059391"/>
              <a:gd name="connsiteY31" fmla="*/ 520801 h 6697682"/>
              <a:gd name="connsiteX32" fmla="*/ 12059391 w 12059391"/>
              <a:gd name="connsiteY32" fmla="*/ 1615173 h 6697682"/>
              <a:gd name="connsiteX33" fmla="*/ 9892333 w 12059391"/>
              <a:gd name="connsiteY33" fmla="*/ 1615173 h 6697682"/>
              <a:gd name="connsiteX34" fmla="*/ 0 w 12059391"/>
              <a:gd name="connsiteY34" fmla="*/ 520801 h 6697682"/>
              <a:gd name="connsiteX35" fmla="*/ 9809533 w 12059391"/>
              <a:gd name="connsiteY35" fmla="*/ 520801 h 6697682"/>
              <a:gd name="connsiteX36" fmla="*/ 9809533 w 12059391"/>
              <a:gd name="connsiteY36" fmla="*/ 1615173 h 6697682"/>
              <a:gd name="connsiteX37" fmla="*/ 3804660 w 12059391"/>
              <a:gd name="connsiteY37" fmla="*/ 1615173 h 6697682"/>
              <a:gd name="connsiteX38" fmla="*/ 3804660 w 12059391"/>
              <a:gd name="connsiteY38" fmla="*/ 1615173 h 6697682"/>
              <a:gd name="connsiteX39" fmla="*/ 3726236 w 12059391"/>
              <a:gd name="connsiteY39" fmla="*/ 1615173 h 6697682"/>
              <a:gd name="connsiteX40" fmla="*/ 3726236 w 12059391"/>
              <a:gd name="connsiteY40" fmla="*/ 1615173 h 6697682"/>
              <a:gd name="connsiteX41" fmla="*/ 0 w 12059391"/>
              <a:gd name="connsiteY41" fmla="*/ 1615173 h 6697682"/>
              <a:gd name="connsiteX42" fmla="*/ 0 w 12059391"/>
              <a:gd name="connsiteY42" fmla="*/ 0 h 6697682"/>
              <a:gd name="connsiteX43" fmla="*/ 12059391 w 12059391"/>
              <a:gd name="connsiteY43" fmla="*/ 0 h 6697682"/>
              <a:gd name="connsiteX44" fmla="*/ 12059391 w 12059391"/>
              <a:gd name="connsiteY44" fmla="*/ 438001 h 6697682"/>
              <a:gd name="connsiteX45" fmla="*/ 9892333 w 12059391"/>
              <a:gd name="connsiteY45" fmla="*/ 438001 h 6697682"/>
              <a:gd name="connsiteX46" fmla="*/ 9892333 w 12059391"/>
              <a:gd name="connsiteY46" fmla="*/ 438001 h 6697682"/>
              <a:gd name="connsiteX47" fmla="*/ 9809533 w 12059391"/>
              <a:gd name="connsiteY47" fmla="*/ 438001 h 6697682"/>
              <a:gd name="connsiteX48" fmla="*/ 9809533 w 12059391"/>
              <a:gd name="connsiteY48" fmla="*/ 438001 h 6697682"/>
              <a:gd name="connsiteX49" fmla="*/ 0 w 12059391"/>
              <a:gd name="connsiteY49" fmla="*/ 438001 h 669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059391" h="6697682">
                <a:moveTo>
                  <a:pt x="0" y="4644240"/>
                </a:moveTo>
                <a:lnTo>
                  <a:pt x="3720176" y="4644240"/>
                </a:lnTo>
                <a:lnTo>
                  <a:pt x="3720176" y="6697682"/>
                </a:lnTo>
                <a:lnTo>
                  <a:pt x="3802976" y="6697682"/>
                </a:lnTo>
                <a:lnTo>
                  <a:pt x="3802976" y="4644240"/>
                </a:lnTo>
                <a:lnTo>
                  <a:pt x="3804660" y="4644240"/>
                </a:lnTo>
                <a:lnTo>
                  <a:pt x="8330369" y="4644240"/>
                </a:lnTo>
                <a:lnTo>
                  <a:pt x="8330369" y="6697682"/>
                </a:lnTo>
                <a:lnTo>
                  <a:pt x="8413169" y="6697682"/>
                </a:lnTo>
                <a:lnTo>
                  <a:pt x="8413169" y="4654924"/>
                </a:lnTo>
                <a:lnTo>
                  <a:pt x="8413169" y="4644240"/>
                </a:lnTo>
                <a:lnTo>
                  <a:pt x="12059391" y="4644240"/>
                </a:lnTo>
                <a:lnTo>
                  <a:pt x="12059391" y="6697682"/>
                </a:lnTo>
                <a:lnTo>
                  <a:pt x="0" y="6697682"/>
                </a:lnTo>
                <a:close/>
                <a:moveTo>
                  <a:pt x="8413169" y="1697973"/>
                </a:moveTo>
                <a:lnTo>
                  <a:pt x="9809533" y="1697973"/>
                </a:lnTo>
                <a:lnTo>
                  <a:pt x="9809533" y="1697973"/>
                </a:lnTo>
                <a:lnTo>
                  <a:pt x="9892333" y="1697973"/>
                </a:lnTo>
                <a:lnTo>
                  <a:pt x="9892333" y="1697973"/>
                </a:lnTo>
                <a:lnTo>
                  <a:pt x="12059391" y="1697973"/>
                </a:lnTo>
                <a:lnTo>
                  <a:pt x="12059391" y="4561440"/>
                </a:lnTo>
                <a:lnTo>
                  <a:pt x="8413169" y="4561440"/>
                </a:lnTo>
                <a:close/>
                <a:moveTo>
                  <a:pt x="3804660" y="1697973"/>
                </a:moveTo>
                <a:lnTo>
                  <a:pt x="8334745" y="1697973"/>
                </a:lnTo>
                <a:lnTo>
                  <a:pt x="8334745" y="4561440"/>
                </a:lnTo>
                <a:lnTo>
                  <a:pt x="3804660" y="4561440"/>
                </a:lnTo>
                <a:close/>
                <a:moveTo>
                  <a:pt x="0" y="1697973"/>
                </a:moveTo>
                <a:lnTo>
                  <a:pt x="3726236" y="1697973"/>
                </a:lnTo>
                <a:lnTo>
                  <a:pt x="3726236" y="4561440"/>
                </a:lnTo>
                <a:lnTo>
                  <a:pt x="0" y="4561440"/>
                </a:lnTo>
                <a:close/>
                <a:moveTo>
                  <a:pt x="9892333" y="520801"/>
                </a:moveTo>
                <a:lnTo>
                  <a:pt x="12059391" y="520801"/>
                </a:lnTo>
                <a:lnTo>
                  <a:pt x="12059391" y="1615173"/>
                </a:lnTo>
                <a:lnTo>
                  <a:pt x="9892333" y="1615173"/>
                </a:lnTo>
                <a:close/>
                <a:moveTo>
                  <a:pt x="0" y="520801"/>
                </a:moveTo>
                <a:lnTo>
                  <a:pt x="9809533" y="520801"/>
                </a:lnTo>
                <a:lnTo>
                  <a:pt x="9809533" y="1615173"/>
                </a:lnTo>
                <a:lnTo>
                  <a:pt x="3804660" y="1615173"/>
                </a:lnTo>
                <a:lnTo>
                  <a:pt x="3804660" y="1615173"/>
                </a:lnTo>
                <a:lnTo>
                  <a:pt x="3726236" y="1615173"/>
                </a:lnTo>
                <a:lnTo>
                  <a:pt x="3726236" y="1615173"/>
                </a:lnTo>
                <a:lnTo>
                  <a:pt x="0" y="1615173"/>
                </a:lnTo>
                <a:close/>
                <a:moveTo>
                  <a:pt x="0" y="0"/>
                </a:moveTo>
                <a:lnTo>
                  <a:pt x="12059391" y="0"/>
                </a:lnTo>
                <a:lnTo>
                  <a:pt x="12059391" y="438001"/>
                </a:lnTo>
                <a:lnTo>
                  <a:pt x="9892333" y="438001"/>
                </a:lnTo>
                <a:lnTo>
                  <a:pt x="9892333" y="438001"/>
                </a:lnTo>
                <a:lnTo>
                  <a:pt x="9809533" y="438001"/>
                </a:lnTo>
                <a:lnTo>
                  <a:pt x="9809533" y="438001"/>
                </a:lnTo>
                <a:lnTo>
                  <a:pt x="0" y="438001"/>
                </a:lnTo>
                <a:close/>
              </a:path>
            </a:pathLst>
          </a:custGeom>
          <a:gradFill>
            <a:gsLst>
              <a:gs pos="2000">
                <a:schemeClr val="tx1">
                  <a:alpha val="90000"/>
                </a:schemeClr>
              </a:gs>
              <a:gs pos="40000">
                <a:srgbClr val="00B050">
                  <a:alpha val="90000"/>
                </a:srgbClr>
              </a:gs>
              <a:gs pos="100000">
                <a:schemeClr val="tx1">
                  <a:alpha val="90000"/>
                </a:schemeClr>
              </a:gs>
              <a:gs pos="63000">
                <a:srgbClr val="00B050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2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lalaj@student.ubc.ca</dc:creator>
  <cp:lastModifiedBy>lalaj@student.ubc.ca</cp:lastModifiedBy>
  <cp:revision>1</cp:revision>
  <dcterms:created xsi:type="dcterms:W3CDTF">2023-04-11T01:59:50Z</dcterms:created>
  <dcterms:modified xsi:type="dcterms:W3CDTF">2023-04-11T02:33:49Z</dcterms:modified>
</cp:coreProperties>
</file>

<file path=docProps/thumbnail.jpeg>
</file>